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64" r:id="rId4"/>
    <p:sldId id="271" r:id="rId5"/>
    <p:sldId id="269" r:id="rId6"/>
    <p:sldId id="268" r:id="rId7"/>
    <p:sldId id="27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28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38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69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6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379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19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93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1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A14C9-1104-4380-BA72-02284D2AE82C}" type="datetimeFigureOut">
              <a:rPr lang="ru-RU" smtClean="0"/>
              <a:pPr/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267B4-FEF8-4AF4-B40B-38EA9C3542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320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.wav"/><Relationship Id="rId7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59632" y="1340768"/>
            <a:ext cx="7884367" cy="324036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50662" y="304892"/>
            <a:ext cx="7884367" cy="45981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4872"/>
            <a:ext cx="9143999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771800" y="919778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«Азбука </a:t>
            </a:r>
          </a:p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дорожных знаков»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8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692696"/>
            <a:ext cx="6480720" cy="30963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+mj-lt"/>
              </a:rPr>
              <a:t>Мы - важные знаки,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Дорожные знаки.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На страже порядка стоим.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Вы правила знайте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И их соблюдайте,</a:t>
            </a:r>
          </a:p>
          <a:p>
            <a:pPr marL="0" indent="0">
              <a:buNone/>
            </a:pPr>
            <a:r>
              <a:rPr lang="ru-RU" sz="2800" dirty="0">
                <a:latin typeface="+mj-lt"/>
              </a:rPr>
              <a:t>А мы вам помочь поспешим</a:t>
            </a:r>
            <a:r>
              <a:rPr lang="ru-RU" sz="2800" dirty="0">
                <a:latin typeface="Arial Black" panose="020B0A04020102020204" pitchFamily="34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789040"/>
            <a:ext cx="4320480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" y="0"/>
            <a:ext cx="9036496" cy="696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1340768"/>
            <a:ext cx="7884367" cy="4752528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0662" y="304892"/>
            <a:ext cx="7884367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778" y="-8318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94" name="Picture 2" descr="http://s3.netangels.ru/inova-media/cache/bc/18/25/71/3f/75/bc1825713f7503c9d3610bfdd334e38a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84984"/>
            <a:ext cx="2535521" cy="2664295"/>
          </a:xfrm>
          <a:prstGeom prst="rect">
            <a:avLst/>
          </a:prstGeom>
          <a:noFill/>
        </p:spPr>
      </p:pic>
      <p:pic>
        <p:nvPicPr>
          <p:cNvPr id="8" name="Рисунок 7" descr="http://openclipart.org/image/800px/svg_to_png/28086/Anonymous_Roadsign_rail_fenc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1064" y="2299969"/>
            <a:ext cx="1642678" cy="141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483768" y="755412"/>
            <a:ext cx="5919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</a:t>
            </a:r>
            <a:r>
              <a:rPr lang="ru-RU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«Пешеходный переход»</a:t>
            </a:r>
            <a:endParaRPr lang="ru-RU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http://www.legan.ru/zakaz/published/publicdata/SHOPLEGAN/attachments/SC/products_pictures/Dorojni_znak_1.24_enl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921" y="1249110"/>
            <a:ext cx="1295175" cy="1322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s://dorznakikrym.ru/wp-content/uploads/2016/06/4.5.1-%C2%AB%D0%9F%D0%B5%D1%88%D0%B5%D1%85%D0%BE%D0%B4%D0%BD%D0%B0%D1%8F-%D0%B4%D0%BE%D1%80%D0%BE%D0%B6%D0%BA%D0%B0%C2%BB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5996" y="4280436"/>
            <a:ext cx="1372814" cy="137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http://www.schule-und-familie.de/assets/images/SicherIstSicher/besiistsi2006/0306/verkehrsschilder-fussgaengerunter-oder-ueberfuehrung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3505" y="4234053"/>
            <a:ext cx="1509395" cy="146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s3-eu-central-1.amazonaws.com/gazeta-sviblovo/uploads/2016/09/traffic-sign-6724_960_720.png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1735" y="2341831"/>
            <a:ext cx="1623060" cy="1623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45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 descr="http://images.slanet.ru/~src7458400/Trebuyutsya_voditeli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631359"/>
            <a:ext cx="3227944" cy="18722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39752" y="836712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«Осторожно дети!»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6113" y="2348881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urltarget.com/images/traffic-sign-road-sign-shield-traffic-road-36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1368152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4181181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bezopasnost-tv.ru/upload/images/2016/04/ZE3iB122xi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9265" y="2060848"/>
            <a:ext cx="1440160" cy="1459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02100" y="331464"/>
            <a:ext cx="3600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800" dirty="0"/>
              <a:t/>
            </a:r>
            <a:br>
              <a:rPr lang="ru-RU" sz="2800" dirty="0"/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Рисунок 4" descr="http://www.vip-instruktors.ru/assets/images/3/3.jpg"/>
          <p:cNvPicPr/>
          <p:nvPr/>
        </p:nvPicPr>
        <p:blipFill>
          <a:blip r:embed="rId5">
            <a:lum contrast="40000"/>
          </a:blip>
          <a:srcRect/>
          <a:stretch>
            <a:fillRect/>
          </a:stretch>
        </p:blipFill>
        <p:spPr bwMode="auto">
          <a:xfrm>
            <a:off x="1907704" y="2060848"/>
            <a:ext cx="1709624" cy="14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67744" y="692696"/>
            <a:ext cx="6768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пешеходов запрещено»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tvoiomsk.ru/data/item/10255/Large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2704" y="3899389"/>
            <a:ext cx="1647815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osaaf-51.ru/uploads/posts/2010-05/1275130478_livezone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1352550" cy="18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405" y="3309455"/>
            <a:ext cx="2727863" cy="1866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http://www.avto-32.ru/image/news/VELOwarnin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320407"/>
            <a:ext cx="172819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35696" y="123914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на велосипедах запрещено»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http://24sochi.com/uploads/posts/2012-06/1340973070_e6517f51789f0042d3141720c39d42dc.g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6963" y="3185850"/>
            <a:ext cx="1881824" cy="15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900igr.net/datai/okruzhajuschij-mir/Znaki/0013-017-Ostanovki-obschestvennogo-transporta.g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148499"/>
            <a:ext cx="1685722" cy="231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http://www.legan.ru/zakaz/published/publicdata/SHOPLEGAN/attachments/SC/products_pictures/7.1_enl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4293096"/>
            <a:ext cx="1633364" cy="19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72208" y="1239143"/>
            <a:ext cx="7308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знак </a:t>
            </a:r>
            <a: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"Пункт первой медицинской помощи</a:t>
            </a:r>
            <a:r>
              <a:rPr lang="ru-RU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ru-RU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http://www.legan.ru/zakaz/published/publicdata/SHOPLEGAN/attachments/SC/products_pictures/4.5_enl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553" y="2489990"/>
            <a:ext cx="1903487" cy="18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expoznak.ru/picture_library/items/imgitem41570751245914_input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195" y="3114735"/>
            <a:ext cx="1952253" cy="174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340768"/>
            <a:ext cx="9143999" cy="388843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8970" y="304892"/>
            <a:ext cx="9143999" cy="423664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1340768"/>
            <a:ext cx="5378133" cy="4033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71" y="304892"/>
            <a:ext cx="9143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701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67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Windows User</cp:lastModifiedBy>
  <cp:revision>149</cp:revision>
  <dcterms:created xsi:type="dcterms:W3CDTF">2014-07-15T15:51:57Z</dcterms:created>
  <dcterms:modified xsi:type="dcterms:W3CDTF">2022-01-07T15:04:51Z</dcterms:modified>
</cp:coreProperties>
</file>